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"/>
  </p:notes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A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53"/>
    <p:restoredTop sz="94752"/>
  </p:normalViewPr>
  <p:slideViewPr>
    <p:cSldViewPr snapToGrid="0" snapToObjects="1">
      <p:cViewPr varScale="1">
        <p:scale>
          <a:sx n="144" d="100"/>
          <a:sy n="144" d="100"/>
        </p:scale>
        <p:origin x="10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C8D93-157F-084C-9B2A-082CC8F5DF98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7BDF59-DE1C-1045-B2F2-528A71619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863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BDF59-DE1C-1045-B2F2-528A716192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219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BDF59-DE1C-1045-B2F2-528A716192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720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1F4F-854C-4D4A-B778-CDD9255E74E0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5734-28C2-CE43-8907-7A80F911D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975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1F4F-854C-4D4A-B778-CDD9255E74E0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5734-28C2-CE43-8907-7A80F911D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697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1F4F-854C-4D4A-B778-CDD9255E74E0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5734-28C2-CE43-8907-7A80F911D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36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1F4F-854C-4D4A-B778-CDD9255E74E0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5734-28C2-CE43-8907-7A80F911D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930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1F4F-854C-4D4A-B778-CDD9255E74E0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5734-28C2-CE43-8907-7A80F911D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626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1F4F-854C-4D4A-B778-CDD9255E74E0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5734-28C2-CE43-8907-7A80F911D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10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1F4F-854C-4D4A-B778-CDD9255E74E0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5734-28C2-CE43-8907-7A80F911D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412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1F4F-854C-4D4A-B778-CDD9255E74E0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5734-28C2-CE43-8907-7A80F911D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50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1F4F-854C-4D4A-B778-CDD9255E74E0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5734-28C2-CE43-8907-7A80F911D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28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1F4F-854C-4D4A-B778-CDD9255E74E0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5734-28C2-CE43-8907-7A80F911D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11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1F4F-854C-4D4A-B778-CDD9255E74E0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5734-28C2-CE43-8907-7A80F911D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76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DF1F4F-854C-4D4A-B778-CDD9255E74E0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575734-28C2-CE43-8907-7A80F911D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47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tiff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.tiff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327BE3E-63A7-214C-93F4-4F56BFAEAC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3786" b="2121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20F95D-3614-4849-8F69-BD3027BEA7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114" t="1840" r="31114" b="20535"/>
          <a:stretch/>
        </p:blipFill>
        <p:spPr>
          <a:xfrm rot="19643746">
            <a:off x="6815267" y="2400546"/>
            <a:ext cx="2556768" cy="52545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8D299B-7471-3944-BE4F-6720FC59B51E}"/>
              </a:ext>
            </a:extLst>
          </p:cNvPr>
          <p:cNvSpPr txBox="1"/>
          <p:nvPr/>
        </p:nvSpPr>
        <p:spPr>
          <a:xfrm>
            <a:off x="3646298" y="71022"/>
            <a:ext cx="18514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08:10 AM</a:t>
            </a:r>
          </a:p>
          <a:p>
            <a:pPr algn="ctr"/>
            <a:r>
              <a:rPr lang="en-US" sz="1400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Friday, October 2019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028E7FE-E55E-FB4F-A620-1B3A01E533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046" y="183629"/>
            <a:ext cx="750035" cy="4200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B4C37B1-A19D-1545-8B00-129B204089AC}"/>
              </a:ext>
            </a:extLst>
          </p:cNvPr>
          <p:cNvSpPr txBox="1"/>
          <p:nvPr/>
        </p:nvSpPr>
        <p:spPr>
          <a:xfrm>
            <a:off x="831914" y="76810"/>
            <a:ext cx="8483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70</a:t>
            </a:r>
            <a:r>
              <a:rPr lang="en-US" sz="1200" dirty="0"/>
              <a:t>°  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1400" dirty="0"/>
              <a:t>|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84</a:t>
            </a:r>
            <a:r>
              <a:rPr lang="en-US" sz="800" dirty="0"/>
              <a:t> ° 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/ 65</a:t>
            </a:r>
            <a:r>
              <a:rPr lang="en-US" sz="800" dirty="0"/>
              <a:t> °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Humidity: 57%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E295401-34F5-D549-81F4-5BC82ED796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549" y="6281644"/>
            <a:ext cx="273728" cy="27372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C5A995A-E371-CA40-AE3D-4A600E4EB4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064" y="6069997"/>
            <a:ext cx="243044" cy="24304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5A0FF66-9378-4F45-9493-47713B6ED4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089" y="6580016"/>
            <a:ext cx="253339" cy="25333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BAACFFA-55D6-B042-952C-800E84F786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961" y="5968383"/>
            <a:ext cx="243044" cy="29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22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327BE3E-63A7-214C-93F4-4F56BFAEAC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3786" b="2121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20F95D-3614-4849-8F69-BD3027BEA7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114" t="1840" r="31114" b="28192"/>
          <a:stretch/>
        </p:blipFill>
        <p:spPr>
          <a:xfrm>
            <a:off x="3293616" y="2121763"/>
            <a:ext cx="2556768" cy="47362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8D299B-7471-3944-BE4F-6720FC59B51E}"/>
              </a:ext>
            </a:extLst>
          </p:cNvPr>
          <p:cNvSpPr txBox="1"/>
          <p:nvPr/>
        </p:nvSpPr>
        <p:spPr>
          <a:xfrm>
            <a:off x="3646298" y="71022"/>
            <a:ext cx="18514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08:10 AM</a:t>
            </a:r>
          </a:p>
          <a:p>
            <a:pPr algn="ctr"/>
            <a:r>
              <a:rPr lang="en-US" sz="1400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Friday, October 2019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A28C71-BEC6-3F49-B36E-6E83AE894A42}"/>
              </a:ext>
            </a:extLst>
          </p:cNvPr>
          <p:cNvSpPr txBox="1"/>
          <p:nvPr/>
        </p:nvSpPr>
        <p:spPr>
          <a:xfrm>
            <a:off x="6509946" y="71022"/>
            <a:ext cx="2634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Good morning,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account@email.com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B0A7C8-1F90-CD4D-9E79-49FBAB0F8F3A}"/>
              </a:ext>
            </a:extLst>
          </p:cNvPr>
          <p:cNvSpPr txBox="1"/>
          <p:nvPr/>
        </p:nvSpPr>
        <p:spPr>
          <a:xfrm>
            <a:off x="7261933" y="1908699"/>
            <a:ext cx="1726755" cy="761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Upcoming events</a:t>
            </a:r>
          </a:p>
          <a:p>
            <a:r>
              <a:rPr lang="en-US" sz="1050" dirty="0">
                <a:latin typeface="Helvetica" pitchFamily="2" charset="0"/>
              </a:rPr>
              <a:t>Exercise 8:30 –  9:00 AM </a:t>
            </a:r>
          </a:p>
          <a:p>
            <a:r>
              <a:rPr lang="en-US" sz="1050" dirty="0">
                <a:latin typeface="Helvetica" pitchFamily="2" charset="0"/>
              </a:rPr>
              <a:t>Work 9:30 – 11:45 AM</a:t>
            </a:r>
          </a:p>
          <a:p>
            <a:r>
              <a:rPr lang="en-US" sz="1050" dirty="0">
                <a:latin typeface="Helvetica" pitchFamily="2" charset="0"/>
              </a:rPr>
              <a:t>Lunch 12:00 – 12:45 PM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028E7FE-E55E-FB4F-A620-1B3A01E533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046" y="183629"/>
            <a:ext cx="750035" cy="4200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B4C37B1-A19D-1545-8B00-129B204089AC}"/>
              </a:ext>
            </a:extLst>
          </p:cNvPr>
          <p:cNvSpPr txBox="1"/>
          <p:nvPr/>
        </p:nvSpPr>
        <p:spPr>
          <a:xfrm>
            <a:off x="831914" y="76810"/>
            <a:ext cx="8483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70</a:t>
            </a:r>
            <a:r>
              <a:rPr lang="en-US" sz="1200" dirty="0"/>
              <a:t>°  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1400" dirty="0"/>
              <a:t>|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84</a:t>
            </a:r>
            <a:r>
              <a:rPr lang="en-US" sz="800" dirty="0"/>
              <a:t> ° 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/ 65</a:t>
            </a:r>
            <a:r>
              <a:rPr lang="en-US" sz="800" dirty="0"/>
              <a:t> °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Humidity: 57%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E295401-34F5-D549-81F4-5BC82ED796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654" y="6093772"/>
            <a:ext cx="461600" cy="4616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F854F68-8EC9-B149-B1D9-2B4D9D7C84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0903" y="3429000"/>
            <a:ext cx="1768701" cy="2369215"/>
          </a:xfrm>
          <a:prstGeom prst="roundRect">
            <a:avLst>
              <a:gd name="adj" fmla="val 6345"/>
            </a:avLst>
          </a:prstGeom>
          <a:ln>
            <a:solidFill>
              <a:srgbClr val="1DA1F2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C5A995A-E371-CA40-AE3D-4A600E4EB4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169" y="6052067"/>
            <a:ext cx="243044" cy="24304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5A0FF66-9378-4F45-9493-47713B6ED4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4984" y="6580016"/>
            <a:ext cx="253339" cy="25333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BAACFFA-55D6-B042-952C-800E84F786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961" y="5968383"/>
            <a:ext cx="243044" cy="29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11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</TotalTime>
  <Words>67</Words>
  <Application>Microsoft Macintosh PowerPoint</Application>
  <PresentationFormat>On-screen Show (4:3)</PresentationFormat>
  <Paragraphs>17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Nguyen, Huyen</dc:creator>
  <cp:lastModifiedBy>Nguyen, Huyen</cp:lastModifiedBy>
  <cp:revision>10</cp:revision>
  <dcterms:created xsi:type="dcterms:W3CDTF">2019-10-18T00:06:37Z</dcterms:created>
  <dcterms:modified xsi:type="dcterms:W3CDTF">2019-10-18T01:57:20Z</dcterms:modified>
</cp:coreProperties>
</file>